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943DD-64F9-3A52-B82B-D3199D215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B6F707-0F97-7AC8-6DFF-2CB6633C1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2ED42D-3A39-790A-1AAC-295AFBF6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D74BAA-D0C1-1431-E768-583A6FB1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6B6220-2ED5-AB90-9ED4-EB04AC33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3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BE76A-A781-9E08-FAD0-B531D6AA3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DD3D69F-6E2C-648B-B2B1-DCA4ABE41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6B2DBA-4055-621D-E341-9F4F9CD2D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D284D-3430-E0ED-425C-1258540E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843289-90C1-A297-EF0D-F8D50985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5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4747B02-0BC3-16CE-946B-2FC1E678A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8E2B3C-EF82-F96E-A9F3-3E77A9FE1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C338FC-13A3-B468-C87F-D2B58B9E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C82C71-A430-4C22-E810-EF505E85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67ECBA-5DBE-9C8D-C29B-3A4EAE8A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57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6EBC1-E3E1-E1B4-2285-7ED1D3F1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00DBAE-097E-2184-2CAD-FDDABE5AE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7F7B10-7FF6-2468-E34A-5124C4D0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29727A-DB8E-3CBC-B675-BF1C555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DB3C85-C729-70F4-6EE9-A1CC49B1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6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4F872-4CA9-0476-E56B-D7A8FE15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07FB53-84E4-4DA0-DB12-210788FDF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FE7B0-9AF1-B3B6-E4A3-A716B6197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3A3302-D8C5-C900-10A6-B2506764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634C5-8C72-DCDD-8F71-9470B8D8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80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B1F1F-C681-527E-F7F8-D8234763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00F22E-1AB1-1DD6-D93F-5924264C8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8918BAB-B1DD-80A2-26A1-1A8BED76D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16D311-EAEA-B12E-404E-295FF7AE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6CDE55-0F2F-5FD5-8C74-FF69FF59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4A1610-4DF9-0833-5B4A-EF9F94C2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D7127-856A-EAF2-A8F5-8EC92BB86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DBFDB8-A0ED-833D-F4C7-D3E8D4D7E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5307218-485F-1447-5C53-8D106DF3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440C45-959F-A896-07FD-37DE39603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B6B5372-AEF7-0B4D-BF53-0807E2ADE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9130AF-6EA1-FF45-A0CD-0DFC0DFA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7BAB12B-A9EC-9C32-7D86-66A0AC4E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BBF3DF7-6746-6547-D1AA-44FE3F2C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0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6E85A-A0E2-C281-937D-B4DA85F0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1A8D991-D6BF-0A39-9039-BF4D5218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A278F8-2097-B4EA-4932-41C5263F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78DCFE0-1C74-29D5-9FED-1C241195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3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20242D-8D3A-A017-4D24-88C72941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8A839BD-DD1E-B543-BEB2-F31D6A7B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9255BA-77B7-5D54-E31A-D6801598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1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CD8C-8981-E900-7496-F93779D7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D381BD-7E74-DFDB-6C23-2B79915F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95036A-9334-69E1-E1D5-A89C6835F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A7F966-B1BA-E0CE-6C2A-163D1EF1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A9D2B8-F552-AFF2-0494-5B772AA1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947A56-BBDC-9E07-38BD-BF2C8679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91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AB576-7711-96EB-BCD0-E77A2FA53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D4E229A-448C-9894-0EEB-6DE29BF48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F63BB5-F9BD-7CEC-00AC-CF643C0AC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B19A0AE-0711-4966-DC33-31441C37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172C20-2EBA-913F-FC63-068371FC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B4DD94-36A5-2747-D4B2-693FCAC5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97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0FA4704-CB82-59E0-D746-034AF58FD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5773C4-D2A4-FDED-1CD5-7BCF769F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9BB5B7-9280-FA07-0C0D-A6AB0A52B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26FEB-E4D6-4E60-A61C-CE12F5EE8A18}" type="datetimeFigureOut">
              <a:rPr lang="en-GB" smtClean="0"/>
              <a:t>04/11/2022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AA4E89-1E6E-92C1-BDDC-919D2434E7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548391-11CD-FD8F-7AEF-20E0BB9F6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8EB1C-D636-4918-857B-452AFD106E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2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43771-B594-D92D-7C4A-417838ADF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2940"/>
          </a:xfrm>
        </p:spPr>
        <p:txBody>
          <a:bodyPr/>
          <a:lstStyle/>
          <a:p>
            <a:r>
              <a:rPr lang="nl-NL" dirty="0"/>
              <a:t>Glazen stapelen</a:t>
            </a:r>
            <a:endParaRPr lang="en-GB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1751A7-42B9-4F2F-9337-27DB9835AD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0371D8-3C5B-BA0F-BF61-A84291B20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97" y="4025987"/>
            <a:ext cx="4315427" cy="22958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720F101-F5F7-ED50-8098-2EF081D4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452" y="2332421"/>
            <a:ext cx="4727196" cy="390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49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709AD-FF2B-AC66-FBAA-91A88664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EB15B8-638E-6B5B-EAC4-B4BE38395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A2AA6C1-5305-A3AA-047E-B06D5989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1" y="733049"/>
            <a:ext cx="9507277" cy="539190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9936AF4-4969-C825-7F99-9147B9AD1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547" y="4857949"/>
            <a:ext cx="422969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4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9CB1F-19D1-57EB-E361-DBB79076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9C060-6548-46BB-3B41-5B48D7F7F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C24550-97AF-B436-99AF-AD02D742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66" y="304364"/>
            <a:ext cx="10698068" cy="62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2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696DF-D766-EBD6-B642-0CE739A45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Lesdoelen</a:t>
            </a:r>
            <a:endParaRPr lang="en-GB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675814-77AD-EF2F-4CA8-1B44AB051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571750" algn="l"/>
              </a:tabLs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herkent en beschrijft een lineair verband aan de hand van de grafiek, situatie en/of tabel en je onderscheidt deze van andere typen verbanden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571750" algn="l"/>
              </a:tabLs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kunt een lineaire formule opstellende in de vorm y =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b. of </a:t>
            </a:r>
            <a:r>
              <a:rPr lang="nl-NL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m × aantal bekers + 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2571750" algn="l"/>
              </a:tabLs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maakt schetsen om de situatie te verduidelijken.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571750" algn="l"/>
              </a:tabLst>
            </a:pP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kunt je eigen oplossingen controleren door bijvoorbeeld de formule in te vullen.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71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8A4D4-E7BE-E51F-E224-F478C1C61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F3FF36-B48A-1ECD-D5CB-020D4E70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3BA26B5-8726-D593-85A1-71643913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684" y="1935008"/>
            <a:ext cx="6716062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4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112FF-EA66-AADD-A5F5-829CD49F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46DA18-A0A3-848C-DBE1-D7B98F99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F7ADE21-4DD5-63C0-DC0A-C0905C72E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885470"/>
            <a:ext cx="7859222" cy="50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4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F7A7B-4B04-68AA-C837-BC379FB0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 van de les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8864D0-BBC1-9808-1387-6D16A5BB9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Bespreken we aan het eind.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5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68EB0-39D0-AC2D-E265-157142E2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A39E52-68CD-4A4D-83E7-316F81826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76BB734-A1D1-D679-FF40-8F3EB5295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428206"/>
            <a:ext cx="11831701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2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B2A1C-778A-E0DE-A138-DD24D261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51606C-06E8-AB48-14D4-AB73F0E52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CE0C976-160A-0DAD-8FC6-CFC62868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351995"/>
            <a:ext cx="11850754" cy="615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FE690-1557-BADC-2D4E-0BD762681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Bespreken van de oplossingsmethoden</a:t>
            </a:r>
            <a:endParaRPr lang="en-GB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A705ACB-D37B-ACC8-34C5-5ED6E42F4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824" y="1825625"/>
            <a:ext cx="7544351" cy="4351338"/>
          </a:xfrm>
        </p:spPr>
      </p:pic>
    </p:spTree>
    <p:extLst>
      <p:ext uri="{BB962C8B-B14F-4D97-AF65-F5344CB8AC3E}">
        <p14:creationId xmlns:p14="http://schemas.microsoft.com/office/powerpoint/2010/main" val="1299096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D7FFD6-CCE9-1EAF-D9AE-3B69EF9C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18BBBF-3C2B-859C-6F3B-09DA5D69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22" y="2135814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009B191-DDD5-48E7-B39D-2CE74C25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93" y="713996"/>
            <a:ext cx="9412013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0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881EC-F018-FE28-E35E-75A372888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5D19DC-3149-61F5-9650-7CA2D19C8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491BF4-9C81-A6DC-E53C-6EA356B5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30" y="713996"/>
            <a:ext cx="9421540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8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5F50F-EA5A-C5B8-B0DD-65EECA81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0E56D87-0203-A65B-B04C-5D2342B0EE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4022" y="1825625"/>
                <a:ext cx="4969778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nl-NL" dirty="0"/>
                  <a:t>Noem aantal glazen </a:t>
                </a:r>
                <a:r>
                  <a:rPr lang="nl-NL" i="1" dirty="0"/>
                  <a:t>x</a:t>
                </a:r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Noem hoogte  (cm)  </a:t>
                </a:r>
                <a:r>
                  <a:rPr lang="nl-NL" i="1" dirty="0"/>
                  <a:t>h</a:t>
                </a:r>
              </a:p>
              <a:p>
                <a:pPr marL="0" indent="0">
                  <a:buNone/>
                </a:pPr>
                <a:endParaRPr lang="nl-NL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𝑣𝑒𝑟𝑠𝑐h𝑖𝑙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h𝑜𝑜𝑔𝑡𝑒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𝑣𝑒𝑟𝑠𝑐h𝑖𝑙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𝑎𝑎𝑛𝑡𝑎𝑙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𝑔𝑙𝑎𝑧𝑒𝑛</m:t>
                        </m:r>
                      </m:den>
                    </m:f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30−19,5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7−4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10,5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=3,5</m:t>
                    </m:r>
                  </m:oMath>
                </a14:m>
                <a:endParaRPr lang="nl-NL" b="0" dirty="0"/>
              </a:p>
              <a:p>
                <a:pPr marL="0" indent="0">
                  <a:buNone/>
                </a:pPr>
                <a:r>
                  <a:rPr lang="en-GB" dirty="0" err="1"/>
                  <a:t>Dus</a:t>
                </a:r>
                <a:r>
                  <a:rPr lang="en-GB" dirty="0"/>
                  <a:t> </a:t>
                </a:r>
                <a:r>
                  <a:rPr lang="en-GB" i="1" dirty="0"/>
                  <a:t> h </a:t>
                </a:r>
                <a:r>
                  <a:rPr lang="en-GB" dirty="0"/>
                  <a:t> = 3,5</a:t>
                </a:r>
                <a:r>
                  <a:rPr lang="en-GB" i="1" dirty="0"/>
                  <a:t>x </a:t>
                </a:r>
                <a:r>
                  <a:rPr lang="en-GB" dirty="0"/>
                  <a:t>+ b</a:t>
                </a:r>
              </a:p>
              <a:p>
                <a:pPr marL="0" indent="0">
                  <a:buNone/>
                </a:pPr>
                <a:r>
                  <a:rPr lang="en-GB" dirty="0" err="1"/>
                  <a:t>Bereken</a:t>
                </a:r>
                <a:r>
                  <a:rPr lang="en-GB" dirty="0"/>
                  <a:t> b </a:t>
                </a:r>
              </a:p>
              <a:p>
                <a:pPr marL="0" indent="0">
                  <a:buNone/>
                </a:pPr>
                <a:r>
                  <a:rPr lang="en-GB" dirty="0"/>
                  <a:t>b = 19,5 - 4×3,5 = 5,5</a:t>
                </a:r>
              </a:p>
              <a:p>
                <a:pPr marL="0" indent="0">
                  <a:buNone/>
                </a:pPr>
                <a:r>
                  <a:rPr lang="en-GB" dirty="0" err="1"/>
                  <a:t>Dus</a:t>
                </a:r>
                <a:r>
                  <a:rPr lang="en-GB" dirty="0"/>
                  <a:t> </a:t>
                </a:r>
                <a:r>
                  <a:rPr lang="en-GB" i="1" dirty="0"/>
                  <a:t>h </a:t>
                </a:r>
                <a:r>
                  <a:rPr lang="en-GB" dirty="0"/>
                  <a:t> = 3,5</a:t>
                </a:r>
                <a:r>
                  <a:rPr lang="en-GB" i="1" dirty="0"/>
                  <a:t>x </a:t>
                </a:r>
                <a:r>
                  <a:rPr lang="en-GB" dirty="0"/>
                  <a:t>+ 5,5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20E56D87-0203-A65B-B04C-5D2342B0EE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4022" y="1825625"/>
                <a:ext cx="4969778" cy="4351338"/>
              </a:xfrm>
              <a:blipFill>
                <a:blip r:embed="rId2"/>
                <a:stretch>
                  <a:fillRect l="-2206" t="-3501" b="-2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EFBDFA0C-6173-7EFF-41B1-9180CF0619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1056571" y="1062867"/>
            <a:ext cx="5039429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959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Breedbeeld</PresentationFormat>
  <Paragraphs>19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Symbol</vt:lpstr>
      <vt:lpstr>Times New Roman</vt:lpstr>
      <vt:lpstr>Kantoorthema</vt:lpstr>
      <vt:lpstr>Glazen stapelen</vt:lpstr>
      <vt:lpstr>PowerPoint-presentatie</vt:lpstr>
      <vt:lpstr>Doel van de les</vt:lpstr>
      <vt:lpstr>PowerPoint-presentatie</vt:lpstr>
      <vt:lpstr>PowerPoint-presentatie</vt:lpstr>
      <vt:lpstr>Bespreken van de oplossingsmethoden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Lesdoelen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Glazen stapelen</dc:title>
  <dc:creator>Gerrit Roorda</dc:creator>
  <cp:lastModifiedBy>Gerrit Roorda</cp:lastModifiedBy>
  <cp:revision>1</cp:revision>
  <dcterms:created xsi:type="dcterms:W3CDTF">2022-11-04T11:31:12Z</dcterms:created>
  <dcterms:modified xsi:type="dcterms:W3CDTF">2022-11-04T11:31:31Z</dcterms:modified>
</cp:coreProperties>
</file>